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5199975" cy="35999738"/>
  <p:notesSz cx="9239250" cy="11982450"/>
  <p:embeddedFontLst>
    <p:embeddedFont>
      <p:font typeface="宋体" panose="02010600030101010101" pitchFamily="2" charset="-122"/>
      <p:regular r:id="rId5"/>
    </p:embeddedFont>
  </p:embeddedFontLst>
  <p:custDataLst>
    <p:tags r:id="rId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912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364251" algn="l" rtl="0" eaLnBrk="0" fontAlgn="base" hangingPunct="0">
      <a:spcBef>
        <a:spcPct val="0"/>
      </a:spcBef>
      <a:spcAft>
        <a:spcPct val="0"/>
      </a:spcAft>
      <a:defRPr sz="1912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728502" algn="l" rtl="0" eaLnBrk="0" fontAlgn="base" hangingPunct="0">
      <a:spcBef>
        <a:spcPct val="0"/>
      </a:spcBef>
      <a:spcAft>
        <a:spcPct val="0"/>
      </a:spcAft>
      <a:defRPr sz="1912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092754" algn="l" rtl="0" eaLnBrk="0" fontAlgn="base" hangingPunct="0">
      <a:spcBef>
        <a:spcPct val="0"/>
      </a:spcBef>
      <a:spcAft>
        <a:spcPct val="0"/>
      </a:spcAft>
      <a:defRPr sz="1912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457005" algn="l" rtl="0" eaLnBrk="0" fontAlgn="base" hangingPunct="0">
      <a:spcBef>
        <a:spcPct val="0"/>
      </a:spcBef>
      <a:spcAft>
        <a:spcPct val="0"/>
      </a:spcAft>
      <a:defRPr sz="1912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1821256" algn="l" defTabSz="728502" rtl="0" eaLnBrk="1" latinLnBrk="0" hangingPunct="1">
      <a:defRPr sz="1912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185507" algn="l" defTabSz="728502" rtl="0" eaLnBrk="1" latinLnBrk="0" hangingPunct="1">
      <a:defRPr sz="1912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2549759" algn="l" defTabSz="728502" rtl="0" eaLnBrk="1" latinLnBrk="0" hangingPunct="1">
      <a:defRPr sz="1912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2914010" algn="l" defTabSz="728502" rtl="0" eaLnBrk="1" latinLnBrk="0" hangingPunct="1">
      <a:defRPr sz="1912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126" userDrawn="1">
          <p15:clr>
            <a:srgbClr val="A4A3A4"/>
          </p15:clr>
        </p15:guide>
        <p15:guide id="2" pos="77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774">
          <p15:clr>
            <a:srgbClr val="A4A3A4"/>
          </p15:clr>
        </p15:guide>
        <p15:guide id="2" pos="29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B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3654" autoAdjust="0"/>
  </p:normalViewPr>
  <p:slideViewPr>
    <p:cSldViewPr>
      <p:cViewPr>
        <p:scale>
          <a:sx n="25" d="100"/>
          <a:sy n="25" d="100"/>
        </p:scale>
        <p:origin x="1770" y="66"/>
      </p:cViewPr>
      <p:guideLst>
        <p:guide orient="horz" pos="12126"/>
        <p:guide pos="77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3984" y="72"/>
      </p:cViewPr>
      <p:guideLst>
        <p:guide orient="horz" pos="3774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font" Target="fonts/font1.fntdata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20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5575" y="0"/>
            <a:ext cx="40020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1380788"/>
            <a:ext cx="40020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5575" y="11380788"/>
            <a:ext cx="40020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1149350">
              <a:defRPr sz="1500"/>
            </a:lvl1pPr>
          </a:lstStyle>
          <a:p>
            <a:fld id="{56A6134A-9986-4884-ADAB-C57241D3256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4862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830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41925" y="0"/>
            <a:ext cx="39830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21013" y="889000"/>
            <a:ext cx="3182937" cy="4545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7300" y="5732463"/>
            <a:ext cx="6708775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1363325"/>
            <a:ext cx="39830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41925" y="11363325"/>
            <a:ext cx="39830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1149350">
              <a:defRPr sz="1500"/>
            </a:lvl1pPr>
          </a:lstStyle>
          <a:p>
            <a:fld id="{23124DF2-DDA8-402F-81DD-AC1D1E5694A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4019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56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64251" algn="l" rtl="0" eaLnBrk="0" fontAlgn="base" hangingPunct="0">
      <a:spcBef>
        <a:spcPct val="30000"/>
      </a:spcBef>
      <a:spcAft>
        <a:spcPct val="0"/>
      </a:spcAft>
      <a:defRPr sz="956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728502" algn="l" rtl="0" eaLnBrk="0" fontAlgn="base" hangingPunct="0">
      <a:spcBef>
        <a:spcPct val="30000"/>
      </a:spcBef>
      <a:spcAft>
        <a:spcPct val="0"/>
      </a:spcAft>
      <a:defRPr sz="956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092754" algn="l" rtl="0" eaLnBrk="0" fontAlgn="base" hangingPunct="0">
      <a:spcBef>
        <a:spcPct val="30000"/>
      </a:spcBef>
      <a:spcAft>
        <a:spcPct val="0"/>
      </a:spcAft>
      <a:defRPr sz="956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457005" algn="l" rtl="0" eaLnBrk="0" fontAlgn="base" hangingPunct="0">
      <a:spcBef>
        <a:spcPct val="30000"/>
      </a:spcBef>
      <a:spcAft>
        <a:spcPct val="0"/>
      </a:spcAft>
      <a:defRPr sz="956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821256" algn="l" defTabSz="728502" rtl="0" eaLnBrk="1" latinLnBrk="0" hangingPunct="1">
      <a:defRPr sz="956" kern="1200">
        <a:solidFill>
          <a:schemeClr val="tx1"/>
        </a:solidFill>
        <a:latin typeface="+mn-lt"/>
        <a:ea typeface="+mn-ea"/>
        <a:cs typeface="+mn-cs"/>
      </a:defRPr>
    </a:lvl6pPr>
    <a:lvl7pPr marL="2185507" algn="l" defTabSz="728502" rtl="0" eaLnBrk="1" latinLnBrk="0" hangingPunct="1">
      <a:defRPr sz="956" kern="1200">
        <a:solidFill>
          <a:schemeClr val="tx1"/>
        </a:solidFill>
        <a:latin typeface="+mn-lt"/>
        <a:ea typeface="+mn-ea"/>
        <a:cs typeface="+mn-cs"/>
      </a:defRPr>
    </a:lvl7pPr>
    <a:lvl8pPr marL="2549759" algn="l" defTabSz="728502" rtl="0" eaLnBrk="1" latinLnBrk="0" hangingPunct="1">
      <a:defRPr sz="956" kern="1200">
        <a:solidFill>
          <a:schemeClr val="tx1"/>
        </a:solidFill>
        <a:latin typeface="+mn-lt"/>
        <a:ea typeface="+mn-ea"/>
        <a:cs typeface="+mn-cs"/>
      </a:defRPr>
    </a:lvl8pPr>
    <a:lvl9pPr marL="2914010" algn="l" defTabSz="728502" rtl="0" eaLnBrk="1" latinLnBrk="0" hangingPunct="1">
      <a:defRPr sz="9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/>
            </a:defPPr>
            <a:lvl1pPr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5580D61-8B82-42C3-9A37-58134866DD67}" type="slidenum">
              <a:rPr lang="zh-CN" altLang="en-US" sz="1500"/>
              <a:pPr/>
              <a:t>1</a:t>
            </a:fld>
            <a:endParaRPr lang="en-US" altLang="zh-CN" sz="1500"/>
          </a:p>
        </p:txBody>
      </p:sp>
      <p:sp>
        <p:nvSpPr>
          <p:cNvPr id="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1013" y="889000"/>
            <a:ext cx="3182937" cy="4545013"/>
          </a:xfrm>
        </p:spPr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/>
            </a:def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119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161" y="11183948"/>
            <a:ext cx="21419656" cy="7715222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321" y="20399158"/>
            <a:ext cx="17639333" cy="9201322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  <a:lvl1pPr marL="0" indent="0" algn="ctr">
              <a:buNone/>
              <a:defRPr/>
            </a:lvl1pPr>
            <a:lvl2pPr marL="262490" indent="0" algn="ctr">
              <a:buNone/>
              <a:defRPr/>
            </a:lvl2pPr>
            <a:lvl3pPr marL="524980" indent="0" algn="ctr">
              <a:buNone/>
              <a:defRPr/>
            </a:lvl3pPr>
            <a:lvl4pPr marL="787470" indent="0" algn="ctr">
              <a:buNone/>
              <a:defRPr/>
            </a:lvl4pPr>
            <a:lvl5pPr marL="1049960" indent="0" algn="ctr">
              <a:buNone/>
              <a:defRPr/>
            </a:lvl5pPr>
            <a:lvl6pPr marL="1312450" indent="0" algn="ctr">
              <a:buNone/>
              <a:defRPr/>
            </a:lvl6pPr>
            <a:lvl7pPr marL="1574940" indent="0" algn="ctr">
              <a:buNone/>
              <a:defRPr/>
            </a:lvl7pPr>
            <a:lvl8pPr marL="1837430" indent="0" algn="ctr">
              <a:buNone/>
              <a:defRPr/>
            </a:lvl8pPr>
            <a:lvl9pPr marL="20999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66012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838" y="1440962"/>
            <a:ext cx="22680301" cy="5999956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9838" y="8399245"/>
            <a:ext cx="22680301" cy="23758509"/>
          </a:xfrm>
          <a:prstGeom prst="rect">
            <a:avLst/>
          </a:prstGeo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382205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70470" y="1440962"/>
            <a:ext cx="5669671" cy="30716792"/>
          </a:xfrm>
          <a:prstGeom prst="rect">
            <a:avLst/>
          </a:prstGeo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9836" y="1440962"/>
            <a:ext cx="16932855" cy="30716792"/>
          </a:xfrm>
          <a:prstGeom prst="rect">
            <a:avLst/>
          </a:prstGeo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15127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838" y="1440962"/>
            <a:ext cx="22680301" cy="5999956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838" y="8399245"/>
            <a:ext cx="22680301" cy="23758509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43083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624" y="23133514"/>
            <a:ext cx="21419656" cy="7149253"/>
          </a:xfrm>
          <a:prstGeom prst="rect">
            <a:avLst/>
          </a:prstGeom>
        </p:spPr>
        <p:txBody>
          <a:bodyPr anchor="t"/>
          <a:lstStyle>
            <a:defPPr>
              <a:defRPr kern="1200"/>
            </a:defPPr>
            <a:lvl1pPr algn="l">
              <a:defRPr sz="229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0624" y="15258570"/>
            <a:ext cx="21419656" cy="7874943"/>
          </a:xfrm>
          <a:prstGeom prst="rect">
            <a:avLst/>
          </a:prstGeo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148"/>
            </a:lvl1pPr>
            <a:lvl2pPr marL="262490" indent="0">
              <a:buNone/>
              <a:defRPr sz="1033"/>
            </a:lvl2pPr>
            <a:lvl3pPr marL="524980" indent="0">
              <a:buNone/>
              <a:defRPr sz="919"/>
            </a:lvl3pPr>
            <a:lvl4pPr marL="787470" indent="0">
              <a:buNone/>
              <a:defRPr sz="804"/>
            </a:lvl4pPr>
            <a:lvl5pPr marL="1049960" indent="0">
              <a:buNone/>
              <a:defRPr sz="804"/>
            </a:lvl5pPr>
            <a:lvl6pPr marL="1312450" indent="0">
              <a:buNone/>
              <a:defRPr sz="804"/>
            </a:lvl6pPr>
            <a:lvl7pPr marL="1574940" indent="0">
              <a:buNone/>
              <a:defRPr sz="804"/>
            </a:lvl7pPr>
            <a:lvl8pPr marL="1837430" indent="0">
              <a:buNone/>
              <a:defRPr sz="804"/>
            </a:lvl8pPr>
            <a:lvl9pPr marL="2099920" indent="0">
              <a:buNone/>
              <a:defRPr sz="80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244965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838" y="1440962"/>
            <a:ext cx="22680301" cy="5999956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9838" y="8399245"/>
            <a:ext cx="11301261" cy="23758509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  <a:lvl1pPr>
              <a:defRPr sz="1608"/>
            </a:lvl1pPr>
            <a:lvl2pPr>
              <a:defRPr sz="1378"/>
            </a:lvl2pPr>
            <a:lvl3pPr>
              <a:defRPr sz="1148"/>
            </a:lvl3pPr>
            <a:lvl4pPr>
              <a:defRPr sz="1033"/>
            </a:lvl4pPr>
            <a:lvl5pPr>
              <a:defRPr sz="1033"/>
            </a:lvl5pPr>
            <a:lvl6pPr>
              <a:defRPr sz="1033"/>
            </a:lvl6pPr>
            <a:lvl7pPr>
              <a:defRPr sz="1033"/>
            </a:lvl7pPr>
            <a:lvl8pPr>
              <a:defRPr sz="1033"/>
            </a:lvl8pPr>
            <a:lvl9pPr>
              <a:defRPr sz="10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38878" y="8399245"/>
            <a:ext cx="11301263" cy="23758509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  <a:lvl1pPr>
              <a:defRPr sz="1608"/>
            </a:lvl1pPr>
            <a:lvl2pPr>
              <a:defRPr sz="1378"/>
            </a:lvl2pPr>
            <a:lvl3pPr>
              <a:defRPr sz="1148"/>
            </a:lvl3pPr>
            <a:lvl4pPr>
              <a:defRPr sz="1033"/>
            </a:lvl4pPr>
            <a:lvl5pPr>
              <a:defRPr sz="1033"/>
            </a:lvl5pPr>
            <a:lvl6pPr>
              <a:defRPr sz="1033"/>
            </a:lvl6pPr>
            <a:lvl7pPr>
              <a:defRPr sz="1033"/>
            </a:lvl7pPr>
            <a:lvl8pPr>
              <a:defRPr sz="1033"/>
            </a:lvl8pPr>
            <a:lvl9pPr>
              <a:defRPr sz="10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49732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838" y="1440962"/>
            <a:ext cx="22680301" cy="5999956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838" y="8058972"/>
            <a:ext cx="11134364" cy="3357614"/>
          </a:xfrm>
          <a:prstGeom prst="rect">
            <a:avLst/>
          </a:prstGeo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378" b="1"/>
            </a:lvl1pPr>
            <a:lvl2pPr marL="262490" indent="0">
              <a:buNone/>
              <a:defRPr sz="1148" b="1"/>
            </a:lvl2pPr>
            <a:lvl3pPr marL="524980" indent="0">
              <a:buNone/>
              <a:defRPr sz="1033" b="1"/>
            </a:lvl3pPr>
            <a:lvl4pPr marL="787470" indent="0">
              <a:buNone/>
              <a:defRPr sz="919" b="1"/>
            </a:lvl4pPr>
            <a:lvl5pPr marL="1049960" indent="0">
              <a:buNone/>
              <a:defRPr sz="919" b="1"/>
            </a:lvl5pPr>
            <a:lvl6pPr marL="1312450" indent="0">
              <a:buNone/>
              <a:defRPr sz="919" b="1"/>
            </a:lvl6pPr>
            <a:lvl7pPr marL="1574940" indent="0">
              <a:buNone/>
              <a:defRPr sz="919" b="1"/>
            </a:lvl7pPr>
            <a:lvl8pPr marL="1837430" indent="0">
              <a:buNone/>
              <a:defRPr sz="919" b="1"/>
            </a:lvl8pPr>
            <a:lvl9pPr marL="2099920" indent="0">
              <a:buNone/>
              <a:defRPr sz="91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838" y="11416585"/>
            <a:ext cx="11134364" cy="20741168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  <a:lvl1pPr>
              <a:defRPr sz="1378"/>
            </a:lvl1pPr>
            <a:lvl2pPr>
              <a:defRPr sz="1148"/>
            </a:lvl2pPr>
            <a:lvl3pPr>
              <a:defRPr sz="1033"/>
            </a:lvl3pPr>
            <a:lvl4pPr>
              <a:defRPr sz="919"/>
            </a:lvl4pPr>
            <a:lvl5pPr>
              <a:defRPr sz="919"/>
            </a:lvl5pPr>
            <a:lvl6pPr>
              <a:defRPr sz="919"/>
            </a:lvl6pPr>
            <a:lvl7pPr>
              <a:defRPr sz="919"/>
            </a:lvl7pPr>
            <a:lvl8pPr>
              <a:defRPr sz="919"/>
            </a:lvl8pPr>
            <a:lvl9pPr>
              <a:defRPr sz="9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00913" y="8058972"/>
            <a:ext cx="11139227" cy="3357614"/>
          </a:xfrm>
          <a:prstGeom prst="rect">
            <a:avLst/>
          </a:prstGeo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378" b="1"/>
            </a:lvl1pPr>
            <a:lvl2pPr marL="262490" indent="0">
              <a:buNone/>
              <a:defRPr sz="1148" b="1"/>
            </a:lvl2pPr>
            <a:lvl3pPr marL="524980" indent="0">
              <a:buNone/>
              <a:defRPr sz="1033" b="1"/>
            </a:lvl3pPr>
            <a:lvl4pPr marL="787470" indent="0">
              <a:buNone/>
              <a:defRPr sz="919" b="1"/>
            </a:lvl4pPr>
            <a:lvl5pPr marL="1049960" indent="0">
              <a:buNone/>
              <a:defRPr sz="919" b="1"/>
            </a:lvl5pPr>
            <a:lvl6pPr marL="1312450" indent="0">
              <a:buNone/>
              <a:defRPr sz="919" b="1"/>
            </a:lvl6pPr>
            <a:lvl7pPr marL="1574940" indent="0">
              <a:buNone/>
              <a:defRPr sz="919" b="1"/>
            </a:lvl7pPr>
            <a:lvl8pPr marL="1837430" indent="0">
              <a:buNone/>
              <a:defRPr sz="919" b="1"/>
            </a:lvl8pPr>
            <a:lvl9pPr marL="2099920" indent="0">
              <a:buNone/>
              <a:defRPr sz="91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00913" y="11416585"/>
            <a:ext cx="11139227" cy="20741168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  <a:lvl1pPr>
              <a:defRPr sz="1378"/>
            </a:lvl1pPr>
            <a:lvl2pPr>
              <a:defRPr sz="1148"/>
            </a:lvl2pPr>
            <a:lvl3pPr>
              <a:defRPr sz="1033"/>
            </a:lvl3pPr>
            <a:lvl4pPr>
              <a:defRPr sz="919"/>
            </a:lvl4pPr>
            <a:lvl5pPr>
              <a:defRPr sz="919"/>
            </a:lvl5pPr>
            <a:lvl6pPr>
              <a:defRPr sz="919"/>
            </a:lvl6pPr>
            <a:lvl7pPr>
              <a:defRPr sz="919"/>
            </a:lvl7pPr>
            <a:lvl8pPr>
              <a:defRPr sz="919"/>
            </a:lvl8pPr>
            <a:lvl9pPr>
              <a:defRPr sz="9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05961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838" y="1440962"/>
            <a:ext cx="22680301" cy="5999956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57045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98106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837" y="1434018"/>
            <a:ext cx="8290617" cy="6098915"/>
          </a:xfrm>
          <a:prstGeom prst="rect">
            <a:avLst/>
          </a:prstGeom>
        </p:spPr>
        <p:txBody>
          <a:bodyPr anchor="b"/>
          <a:lstStyle>
            <a:defPPr>
              <a:defRPr kern="1200"/>
            </a:defPPr>
            <a:lvl1pPr algn="l">
              <a:defRPr sz="114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2653" y="1434017"/>
            <a:ext cx="14087486" cy="30723735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  <a:lvl1pPr>
              <a:defRPr sz="1837"/>
            </a:lvl1pPr>
            <a:lvl2pPr>
              <a:defRPr sz="1608"/>
            </a:lvl2pPr>
            <a:lvl3pPr>
              <a:defRPr sz="1378"/>
            </a:lvl3pPr>
            <a:lvl4pPr>
              <a:defRPr sz="1148"/>
            </a:lvl4pPr>
            <a:lvl5pPr>
              <a:defRPr sz="1148"/>
            </a:lvl5pPr>
            <a:lvl6pPr>
              <a:defRPr sz="1148"/>
            </a:lvl6pPr>
            <a:lvl7pPr>
              <a:defRPr sz="1148"/>
            </a:lvl7pPr>
            <a:lvl8pPr>
              <a:defRPr sz="1148"/>
            </a:lvl8pPr>
            <a:lvl9pPr>
              <a:defRPr sz="114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837" y="7532931"/>
            <a:ext cx="8290617" cy="24624821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  <a:lvl1pPr marL="0" indent="0">
              <a:buNone/>
              <a:defRPr sz="804"/>
            </a:lvl1pPr>
            <a:lvl2pPr marL="262490" indent="0">
              <a:buNone/>
              <a:defRPr sz="689"/>
            </a:lvl2pPr>
            <a:lvl3pPr marL="524980" indent="0">
              <a:buNone/>
              <a:defRPr sz="574"/>
            </a:lvl3pPr>
            <a:lvl4pPr marL="787470" indent="0">
              <a:buNone/>
              <a:defRPr sz="517"/>
            </a:lvl4pPr>
            <a:lvl5pPr marL="1049960" indent="0">
              <a:buNone/>
              <a:defRPr sz="517"/>
            </a:lvl5pPr>
            <a:lvl6pPr marL="1312450" indent="0">
              <a:buNone/>
              <a:defRPr sz="517"/>
            </a:lvl6pPr>
            <a:lvl7pPr marL="1574940" indent="0">
              <a:buNone/>
              <a:defRPr sz="517"/>
            </a:lvl7pPr>
            <a:lvl8pPr marL="1837430" indent="0">
              <a:buNone/>
              <a:defRPr sz="517"/>
            </a:lvl8pPr>
            <a:lvl9pPr marL="2099920" indent="0">
              <a:buNone/>
              <a:defRPr sz="5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7546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695" y="25199471"/>
            <a:ext cx="15119662" cy="2975673"/>
          </a:xfrm>
          <a:prstGeom prst="rect">
            <a:avLst/>
          </a:prstGeom>
        </p:spPr>
        <p:txBody>
          <a:bodyPr anchor="b"/>
          <a:lstStyle>
            <a:defPPr>
              <a:defRPr kern="1200"/>
            </a:defPPr>
            <a:lvl1pPr algn="l">
              <a:defRPr sz="114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9695" y="3216992"/>
            <a:ext cx="15119662" cy="21598801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  <a:lvl1pPr marL="0" indent="0">
              <a:buNone/>
              <a:defRPr sz="1837"/>
            </a:lvl1pPr>
            <a:lvl2pPr marL="262490" indent="0">
              <a:buNone/>
              <a:defRPr sz="1608"/>
            </a:lvl2pPr>
            <a:lvl3pPr marL="524980" indent="0">
              <a:buNone/>
              <a:defRPr sz="1378"/>
            </a:lvl3pPr>
            <a:lvl4pPr marL="787470" indent="0">
              <a:buNone/>
              <a:defRPr sz="1148"/>
            </a:lvl4pPr>
            <a:lvl5pPr marL="1049960" indent="0">
              <a:buNone/>
              <a:defRPr sz="1148"/>
            </a:lvl5pPr>
            <a:lvl6pPr marL="1312450" indent="0">
              <a:buNone/>
              <a:defRPr sz="1148"/>
            </a:lvl6pPr>
            <a:lvl7pPr marL="1574940" indent="0">
              <a:buNone/>
              <a:defRPr sz="1148"/>
            </a:lvl7pPr>
            <a:lvl8pPr marL="1837430" indent="0">
              <a:buNone/>
              <a:defRPr sz="1148"/>
            </a:lvl8pPr>
            <a:lvl9pPr marL="2099920" indent="0">
              <a:buNone/>
              <a:defRPr sz="1148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9695" y="28175144"/>
            <a:ext cx="15119662" cy="4223927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  <a:lvl1pPr marL="0" indent="0">
              <a:buNone/>
              <a:defRPr sz="804"/>
            </a:lvl1pPr>
            <a:lvl2pPr marL="262490" indent="0">
              <a:buNone/>
              <a:defRPr sz="689"/>
            </a:lvl2pPr>
            <a:lvl3pPr marL="524980" indent="0">
              <a:buNone/>
              <a:defRPr sz="574"/>
            </a:lvl3pPr>
            <a:lvl4pPr marL="787470" indent="0">
              <a:buNone/>
              <a:defRPr sz="517"/>
            </a:lvl4pPr>
            <a:lvl5pPr marL="1049960" indent="0">
              <a:buNone/>
              <a:defRPr sz="517"/>
            </a:lvl5pPr>
            <a:lvl6pPr marL="1312450" indent="0">
              <a:buNone/>
              <a:defRPr sz="517"/>
            </a:lvl6pPr>
            <a:lvl7pPr marL="1574940" indent="0">
              <a:buNone/>
              <a:defRPr sz="517"/>
            </a:lvl7pPr>
            <a:lvl8pPr marL="1837430" indent="0">
              <a:buNone/>
              <a:defRPr sz="517"/>
            </a:lvl8pPr>
            <a:lvl9pPr marL="2099920" indent="0">
              <a:buNone/>
              <a:defRPr sz="5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39591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3" cstate="print"/>
          <a:stretch>
            <a:fillRect/>
          </a:stretch>
        </p:blipFill>
        <p:spPr>
          <a:xfrm rot="16200000">
            <a:off x="-8868010" y="18107498"/>
            <a:ext cx="11708248" cy="301388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13" cstate="print"/>
          <a:stretch>
            <a:fillRect/>
          </a:stretch>
        </p:blipFill>
        <p:spPr>
          <a:xfrm rot="5400000">
            <a:off x="22359737" y="18107498"/>
            <a:ext cx="11708248" cy="301388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18055" y="36416402"/>
            <a:ext cx="22963866" cy="1187491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1118054" y="36885148"/>
            <a:ext cx="12599988" cy="1041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3491">
                <a:solidFill>
                  <a:srgbClr val="808080"/>
                </a:solidFill>
              </a:rPr>
              <a:t>Template ID: ponderingpeacock  Size: 36x48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/>
      </a:defPPr>
      <a:lvl1pPr algn="ctr" defTabSz="1765427" rtl="0" eaLnBrk="0" fontAlgn="base" hangingPunct="0">
        <a:spcBef>
          <a:spcPct val="0"/>
        </a:spcBef>
        <a:spcAft>
          <a:spcPct val="0"/>
        </a:spcAft>
        <a:defRPr sz="8497">
          <a:solidFill>
            <a:schemeClr val="tx2"/>
          </a:solidFill>
          <a:latin typeface="+mj-lt"/>
          <a:ea typeface="+mj-ea"/>
          <a:cs typeface="+mj-cs"/>
        </a:defRPr>
      </a:lvl1pPr>
      <a:lvl2pPr algn="ctr" defTabSz="1765427" rtl="0" eaLnBrk="0" fontAlgn="base" hangingPunct="0">
        <a:spcBef>
          <a:spcPct val="0"/>
        </a:spcBef>
        <a:spcAft>
          <a:spcPct val="0"/>
        </a:spcAft>
        <a:defRPr sz="8497">
          <a:solidFill>
            <a:schemeClr val="tx2"/>
          </a:solidFill>
          <a:latin typeface="Times New Roman" pitchFamily="18" charset="0"/>
        </a:defRPr>
      </a:lvl2pPr>
      <a:lvl3pPr algn="ctr" defTabSz="1765427" rtl="0" eaLnBrk="0" fontAlgn="base" hangingPunct="0">
        <a:spcBef>
          <a:spcPct val="0"/>
        </a:spcBef>
        <a:spcAft>
          <a:spcPct val="0"/>
        </a:spcAft>
        <a:defRPr sz="8497">
          <a:solidFill>
            <a:schemeClr val="tx2"/>
          </a:solidFill>
          <a:latin typeface="Times New Roman" pitchFamily="18" charset="0"/>
        </a:defRPr>
      </a:lvl3pPr>
      <a:lvl4pPr algn="ctr" defTabSz="1765427" rtl="0" eaLnBrk="0" fontAlgn="base" hangingPunct="0">
        <a:spcBef>
          <a:spcPct val="0"/>
        </a:spcBef>
        <a:spcAft>
          <a:spcPct val="0"/>
        </a:spcAft>
        <a:defRPr sz="8497">
          <a:solidFill>
            <a:schemeClr val="tx2"/>
          </a:solidFill>
          <a:latin typeface="Times New Roman" pitchFamily="18" charset="0"/>
        </a:defRPr>
      </a:lvl4pPr>
      <a:lvl5pPr algn="ctr" defTabSz="1765427" rtl="0" eaLnBrk="0" fontAlgn="base" hangingPunct="0">
        <a:spcBef>
          <a:spcPct val="0"/>
        </a:spcBef>
        <a:spcAft>
          <a:spcPct val="0"/>
        </a:spcAft>
        <a:defRPr sz="8497">
          <a:solidFill>
            <a:schemeClr val="tx2"/>
          </a:solidFill>
          <a:latin typeface="Times New Roman" pitchFamily="18" charset="0"/>
        </a:defRPr>
      </a:lvl5pPr>
      <a:lvl6pPr marL="262490" algn="ctr" defTabSz="1765427" rtl="0" eaLnBrk="0" fontAlgn="base" hangingPunct="0">
        <a:spcBef>
          <a:spcPct val="0"/>
        </a:spcBef>
        <a:spcAft>
          <a:spcPct val="0"/>
        </a:spcAft>
        <a:defRPr sz="8497">
          <a:solidFill>
            <a:schemeClr val="tx2"/>
          </a:solidFill>
          <a:latin typeface="Times New Roman" pitchFamily="18" charset="0"/>
        </a:defRPr>
      </a:lvl6pPr>
      <a:lvl7pPr marL="524980" algn="ctr" defTabSz="1765427" rtl="0" eaLnBrk="0" fontAlgn="base" hangingPunct="0">
        <a:spcBef>
          <a:spcPct val="0"/>
        </a:spcBef>
        <a:spcAft>
          <a:spcPct val="0"/>
        </a:spcAft>
        <a:defRPr sz="8497">
          <a:solidFill>
            <a:schemeClr val="tx2"/>
          </a:solidFill>
          <a:latin typeface="Times New Roman" pitchFamily="18" charset="0"/>
        </a:defRPr>
      </a:lvl7pPr>
      <a:lvl8pPr marL="787470" algn="ctr" defTabSz="1765427" rtl="0" eaLnBrk="0" fontAlgn="base" hangingPunct="0">
        <a:spcBef>
          <a:spcPct val="0"/>
        </a:spcBef>
        <a:spcAft>
          <a:spcPct val="0"/>
        </a:spcAft>
        <a:defRPr sz="8497">
          <a:solidFill>
            <a:schemeClr val="tx2"/>
          </a:solidFill>
          <a:latin typeface="Times New Roman" pitchFamily="18" charset="0"/>
        </a:defRPr>
      </a:lvl8pPr>
      <a:lvl9pPr marL="1049960" algn="ctr" defTabSz="1765427" rtl="0" eaLnBrk="0" fontAlgn="base" hangingPunct="0">
        <a:spcBef>
          <a:spcPct val="0"/>
        </a:spcBef>
        <a:spcAft>
          <a:spcPct val="0"/>
        </a:spcAft>
        <a:defRPr sz="8497">
          <a:solidFill>
            <a:schemeClr val="tx2"/>
          </a:solidFill>
          <a:latin typeface="Times New Roman" pitchFamily="18" charset="0"/>
        </a:defRPr>
      </a:lvl9pPr>
    </p:titleStyle>
    <p:bodyStyle>
      <a:defPPr>
        <a:defRPr kern="1200"/>
      </a:defPPr>
      <a:lvl1pPr marL="660783" indent="-660783" algn="l" defTabSz="1765427" rtl="0" eaLnBrk="0" fontAlgn="base" hangingPunct="0">
        <a:spcBef>
          <a:spcPct val="20000"/>
        </a:spcBef>
        <a:spcAft>
          <a:spcPct val="0"/>
        </a:spcAft>
        <a:buChar char="•"/>
        <a:defRPr sz="6143">
          <a:solidFill>
            <a:schemeClr val="tx1"/>
          </a:solidFill>
          <a:latin typeface="+mn-lt"/>
          <a:ea typeface="+mn-ea"/>
          <a:cs typeface="+mn-cs"/>
        </a:defRPr>
      </a:lvl1pPr>
      <a:lvl2pPr marL="1433670" indent="-551412" algn="l" defTabSz="1765427" rtl="0" eaLnBrk="0" fontAlgn="base" hangingPunct="0">
        <a:spcBef>
          <a:spcPct val="20000"/>
        </a:spcBef>
        <a:spcAft>
          <a:spcPct val="0"/>
        </a:spcAft>
        <a:buChar char="–"/>
        <a:defRPr sz="5454">
          <a:solidFill>
            <a:schemeClr val="tx1"/>
          </a:solidFill>
          <a:latin typeface="+mn-lt"/>
        </a:defRPr>
      </a:lvl2pPr>
      <a:lvl3pPr marL="2206557" indent="-441129" algn="l" defTabSz="1765427" rtl="0" eaLnBrk="0" fontAlgn="base" hangingPunct="0">
        <a:spcBef>
          <a:spcPct val="20000"/>
        </a:spcBef>
        <a:spcAft>
          <a:spcPct val="0"/>
        </a:spcAft>
        <a:buChar char="•"/>
        <a:defRPr sz="4650">
          <a:solidFill>
            <a:schemeClr val="tx1"/>
          </a:solidFill>
          <a:latin typeface="+mn-lt"/>
        </a:defRPr>
      </a:lvl3pPr>
      <a:lvl4pPr marL="3091548" indent="-443864" algn="l" defTabSz="1765427" rtl="0" eaLnBrk="0" fontAlgn="base" hangingPunct="0">
        <a:spcBef>
          <a:spcPct val="20000"/>
        </a:spcBef>
        <a:spcAft>
          <a:spcPct val="0"/>
        </a:spcAft>
        <a:buChar char="–"/>
        <a:defRPr sz="3732">
          <a:solidFill>
            <a:schemeClr val="tx1"/>
          </a:solidFill>
          <a:latin typeface="+mn-lt"/>
        </a:defRPr>
      </a:lvl4pPr>
      <a:lvl5pPr marL="3973806" indent="-441129" algn="l" defTabSz="1765427" rtl="0" eaLnBrk="0" fontAlgn="base" hangingPunct="0">
        <a:spcBef>
          <a:spcPct val="20000"/>
        </a:spcBef>
        <a:spcAft>
          <a:spcPct val="0"/>
        </a:spcAft>
        <a:buChar char="»"/>
        <a:defRPr sz="3732">
          <a:solidFill>
            <a:schemeClr val="tx1"/>
          </a:solidFill>
          <a:latin typeface="+mn-lt"/>
        </a:defRPr>
      </a:lvl5pPr>
      <a:lvl6pPr marL="4236296" indent="-441129" algn="l" defTabSz="1765427" rtl="0" eaLnBrk="0" fontAlgn="base" hangingPunct="0">
        <a:spcBef>
          <a:spcPct val="20000"/>
        </a:spcBef>
        <a:spcAft>
          <a:spcPct val="0"/>
        </a:spcAft>
        <a:buChar char="»"/>
        <a:defRPr sz="3732">
          <a:solidFill>
            <a:schemeClr val="tx1"/>
          </a:solidFill>
          <a:latin typeface="+mn-lt"/>
        </a:defRPr>
      </a:lvl6pPr>
      <a:lvl7pPr marL="4498786" indent="-441129" algn="l" defTabSz="1765427" rtl="0" eaLnBrk="0" fontAlgn="base" hangingPunct="0">
        <a:spcBef>
          <a:spcPct val="20000"/>
        </a:spcBef>
        <a:spcAft>
          <a:spcPct val="0"/>
        </a:spcAft>
        <a:buChar char="»"/>
        <a:defRPr sz="3732">
          <a:solidFill>
            <a:schemeClr val="tx1"/>
          </a:solidFill>
          <a:latin typeface="+mn-lt"/>
        </a:defRPr>
      </a:lvl7pPr>
      <a:lvl8pPr marL="4761276" indent="-441129" algn="l" defTabSz="1765427" rtl="0" eaLnBrk="0" fontAlgn="base" hangingPunct="0">
        <a:spcBef>
          <a:spcPct val="20000"/>
        </a:spcBef>
        <a:spcAft>
          <a:spcPct val="0"/>
        </a:spcAft>
        <a:buChar char="»"/>
        <a:defRPr sz="3732">
          <a:solidFill>
            <a:schemeClr val="tx1"/>
          </a:solidFill>
          <a:latin typeface="+mn-lt"/>
        </a:defRPr>
      </a:lvl8pPr>
      <a:lvl9pPr marL="5023766" indent="-441129" algn="l" defTabSz="1765427" rtl="0" eaLnBrk="0" fontAlgn="base" hangingPunct="0">
        <a:spcBef>
          <a:spcPct val="20000"/>
        </a:spcBef>
        <a:spcAft>
          <a:spcPct val="0"/>
        </a:spcAft>
        <a:buChar char="»"/>
        <a:defRPr sz="373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24980" rtl="0" eaLnBrk="1" latinLnBrk="0" hangingPunct="1">
        <a:defRPr sz="1033" kern="1200">
          <a:solidFill>
            <a:schemeClr val="tx1"/>
          </a:solidFill>
          <a:latin typeface="+mn-lt"/>
          <a:ea typeface="+mn-ea"/>
          <a:cs typeface="+mn-cs"/>
        </a:defRPr>
      </a:lvl1pPr>
      <a:lvl2pPr marL="262490" algn="l" defTabSz="524980" rtl="0" eaLnBrk="1" latinLnBrk="0" hangingPunct="1">
        <a:defRPr sz="1033" kern="1200">
          <a:solidFill>
            <a:schemeClr val="tx1"/>
          </a:solidFill>
          <a:latin typeface="+mn-lt"/>
          <a:ea typeface="+mn-ea"/>
          <a:cs typeface="+mn-cs"/>
        </a:defRPr>
      </a:lvl2pPr>
      <a:lvl3pPr marL="524980" algn="l" defTabSz="524980" rtl="0" eaLnBrk="1" latinLnBrk="0" hangingPunct="1">
        <a:defRPr sz="1033" kern="1200">
          <a:solidFill>
            <a:schemeClr val="tx1"/>
          </a:solidFill>
          <a:latin typeface="+mn-lt"/>
          <a:ea typeface="+mn-ea"/>
          <a:cs typeface="+mn-cs"/>
        </a:defRPr>
      </a:lvl3pPr>
      <a:lvl4pPr marL="787470" algn="l" defTabSz="524980" rtl="0" eaLnBrk="1" latinLnBrk="0" hangingPunct="1">
        <a:defRPr sz="1033" kern="1200">
          <a:solidFill>
            <a:schemeClr val="tx1"/>
          </a:solidFill>
          <a:latin typeface="+mn-lt"/>
          <a:ea typeface="+mn-ea"/>
          <a:cs typeface="+mn-cs"/>
        </a:defRPr>
      </a:lvl4pPr>
      <a:lvl5pPr marL="1049960" algn="l" defTabSz="524980" rtl="0" eaLnBrk="1" latinLnBrk="0" hangingPunct="1">
        <a:defRPr sz="1033" kern="1200">
          <a:solidFill>
            <a:schemeClr val="tx1"/>
          </a:solidFill>
          <a:latin typeface="+mn-lt"/>
          <a:ea typeface="+mn-ea"/>
          <a:cs typeface="+mn-cs"/>
        </a:defRPr>
      </a:lvl5pPr>
      <a:lvl6pPr marL="1312450" algn="l" defTabSz="524980" rtl="0" eaLnBrk="1" latinLnBrk="0" hangingPunct="1">
        <a:defRPr sz="1033" kern="1200">
          <a:solidFill>
            <a:schemeClr val="tx1"/>
          </a:solidFill>
          <a:latin typeface="+mn-lt"/>
          <a:ea typeface="+mn-ea"/>
          <a:cs typeface="+mn-cs"/>
        </a:defRPr>
      </a:lvl6pPr>
      <a:lvl7pPr marL="1574940" algn="l" defTabSz="524980" rtl="0" eaLnBrk="1" latinLnBrk="0" hangingPunct="1">
        <a:defRPr sz="1033" kern="1200">
          <a:solidFill>
            <a:schemeClr val="tx1"/>
          </a:solidFill>
          <a:latin typeface="+mn-lt"/>
          <a:ea typeface="+mn-ea"/>
          <a:cs typeface="+mn-cs"/>
        </a:defRPr>
      </a:lvl7pPr>
      <a:lvl8pPr marL="1837430" algn="l" defTabSz="524980" rtl="0" eaLnBrk="1" latinLnBrk="0" hangingPunct="1">
        <a:defRPr sz="1033" kern="1200">
          <a:solidFill>
            <a:schemeClr val="tx1"/>
          </a:solidFill>
          <a:latin typeface="+mn-lt"/>
          <a:ea typeface="+mn-ea"/>
          <a:cs typeface="+mn-cs"/>
        </a:defRPr>
      </a:lvl8pPr>
      <a:lvl9pPr marL="2099920" algn="l" defTabSz="524980" rtl="0" eaLnBrk="1" latinLnBrk="0" hangingPunct="1">
        <a:defRPr sz="10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4840251" y="6099881"/>
            <a:ext cx="15516651" cy="1223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349" dirty="0"/>
              <a:t>BAŞLIK</a:t>
            </a:r>
            <a:endParaRPr lang="tr-TR" sz="7349" dirty="0"/>
          </a:p>
        </p:txBody>
      </p:sp>
      <p:sp>
        <p:nvSpPr>
          <p:cNvPr id="29" name="Metin kutusu 28"/>
          <p:cNvSpPr txBox="1"/>
          <p:nvPr/>
        </p:nvSpPr>
        <p:spPr>
          <a:xfrm>
            <a:off x="4843682" y="7144298"/>
            <a:ext cx="15516651" cy="1364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34" dirty="0"/>
              <a:t>Yazar İsimleri</a:t>
            </a:r>
          </a:p>
          <a:p>
            <a:pPr algn="ctr"/>
            <a:r>
              <a:rPr lang="tr-TR" sz="4134" dirty="0"/>
              <a:t>Bölüm Adı, Üniversite Adı</a:t>
            </a:r>
            <a:endParaRPr lang="tr-TR" sz="4134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41" y="-288131"/>
            <a:ext cx="25211642" cy="41999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ponderingpeacock|08-2022"/>
</p:tagLst>
</file>

<file path=ppt/theme/theme1.xml><?xml version="1.0" encoding="utf-8"?>
<a:theme xmlns:a="http://schemas.openxmlformats.org/drawingml/2006/main" name="Default Desig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 Design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9</Words>
  <Application>Microsoft Office PowerPoint</Application>
  <PresentationFormat>Özel</PresentationFormat>
  <Paragraphs>4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宋体</vt:lpstr>
      <vt:lpstr>Times New Roman</vt:lpstr>
      <vt:lpstr>Default Design</vt:lpstr>
      <vt:lpstr>PowerPoint Sunusu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for a scientific poster</dc:title>
  <dc:subject>Free Poster Presentation Example</dc:subject>
  <dc:creator>Graphicsland/MakeSigns.com</dc:creator>
  <cp:keywords>scientific, research, template, custom, poster, presentation, symposium, printing, PowerPoint, create, design, example, sample, download</cp:keywords>
  <dc:description>This is a free template from MakeSigns.com to help you create the perfect scientific poster.</dc:description>
  <cp:lastModifiedBy>Supervisor</cp:lastModifiedBy>
  <cp:revision>117</cp:revision>
  <cp:lastPrinted>2000-08-03T00:31:24Z</cp:lastPrinted>
  <dcterms:modified xsi:type="dcterms:W3CDTF">2024-05-06T09:35:33Z</dcterms:modified>
  <cp:category>research posters template</cp:category>
</cp:coreProperties>
</file>